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72" r:id="rId4"/>
  </p:sldMasterIdLst>
  <p:sldIdLst>
    <p:sldId id="257" r:id="rId5"/>
    <p:sldId id="270" r:id="rId6"/>
    <p:sldId id="272" r:id="rId7"/>
    <p:sldId id="262" r:id="rId8"/>
    <p:sldId id="27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368F"/>
    <a:srgbClr val="3B5FA9"/>
    <a:srgbClr val="26154D"/>
    <a:srgbClr val="E4171C"/>
    <a:srgbClr val="FFCD1C"/>
    <a:srgbClr val="80B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5388" autoAdjust="0"/>
  </p:normalViewPr>
  <p:slideViewPr>
    <p:cSldViewPr snapToGrid="0">
      <p:cViewPr varScale="1">
        <p:scale>
          <a:sx n="79" d="100"/>
          <a:sy n="79" d="100"/>
        </p:scale>
        <p:origin x="6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74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2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89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103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52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1357973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E4171C"/>
                </a:solidFill>
                <a:latin typeface="Univers 55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068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</a:t>
            </a:r>
            <a:r>
              <a:rPr lang="fr-FR" dirty="0" err="1"/>
              <a:t>msaque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59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58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9441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The Bold Font" pitchFamily="2" charset="0"/>
              </a:defRPr>
            </a:lvl1pPr>
            <a:lvl2pPr>
              <a:defRPr sz="2800">
                <a:latin typeface="Univers 55" pitchFamily="34" charset="0"/>
              </a:defRPr>
            </a:lvl2pPr>
            <a:lvl3pPr>
              <a:defRPr sz="2400">
                <a:latin typeface="Univers 55" pitchFamily="34" charset="0"/>
              </a:defRPr>
            </a:lvl3pPr>
            <a:lvl4pPr>
              <a:defRPr sz="2000">
                <a:latin typeface="Univers 55" pitchFamily="34" charset="0"/>
              </a:defRPr>
            </a:lvl4pPr>
            <a:lvl5pPr>
              <a:defRPr sz="2000">
                <a:latin typeface="Univers 55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383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30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490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605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398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837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520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1831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210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698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328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8012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70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1357973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E4171C"/>
                </a:solidFill>
                <a:latin typeface="Univers 55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856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8819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189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8539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4705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593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362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22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3578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5356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5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/>
              <a:t>Modifier les styles du texte du </a:t>
            </a:r>
            <a:r>
              <a:rPr lang="fr-FR" dirty="0" err="1"/>
              <a:t>msaque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005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585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609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9412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9216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8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7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70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The Bold Font" pitchFamily="2" charset="0"/>
              </a:defRPr>
            </a:lvl1pPr>
            <a:lvl2pPr>
              <a:defRPr sz="2800">
                <a:latin typeface="Univers 55" pitchFamily="34" charset="0"/>
              </a:defRPr>
            </a:lvl2pPr>
            <a:lvl3pPr>
              <a:defRPr sz="2400">
                <a:latin typeface="Univers 55" pitchFamily="34" charset="0"/>
              </a:defRPr>
            </a:lvl3pPr>
            <a:lvl4pPr>
              <a:defRPr sz="2000">
                <a:latin typeface="Univers 55" pitchFamily="34" charset="0"/>
              </a:defRPr>
            </a:lvl4pPr>
            <a:lvl5pPr>
              <a:defRPr sz="2000">
                <a:latin typeface="Univers 55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57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396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13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8587"/>
            <a:ext cx="11834446" cy="6656877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99881" y="862642"/>
            <a:ext cx="10486834" cy="828046"/>
          </a:xfrm>
          <a:prstGeom prst="rect">
            <a:avLst/>
          </a:prstGeom>
        </p:spPr>
        <p:txBody>
          <a:bodyPr vert="horz" lIns="91440" tIns="108000" rIns="91440" bIns="45720" rtlCol="0" anchor="t" anchorCtr="0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026" y="2187574"/>
            <a:ext cx="11400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8602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05363" y="6356350"/>
            <a:ext cx="68446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2615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42BE5B0-5018-475E-8CFA-AF1CA54A892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939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3B5FA9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500" b="1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1pPr>
      <a:lvl2pPr marL="0" indent="179388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22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2pPr>
      <a:lvl3pPr marL="361950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8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3pPr>
      <a:lvl4pPr marL="542925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4pPr>
      <a:lvl5pPr marL="712788" indent="-169863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4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99881" y="1359528"/>
            <a:ext cx="10486834" cy="828046"/>
          </a:xfrm>
          <a:prstGeom prst="rect">
            <a:avLst/>
          </a:prstGeom>
        </p:spPr>
        <p:txBody>
          <a:bodyPr vert="horz" lIns="91440" tIns="108000" rIns="91440" bIns="45720" rtlCol="0" anchor="t" anchorCtr="0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026" y="2187574"/>
            <a:ext cx="11400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8602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05363" y="6356350"/>
            <a:ext cx="68446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2615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42BE5B0-5018-475E-8CFA-AF1CA54A892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667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3B5FA9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500" b="1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1pPr>
      <a:lvl2pPr marL="0" indent="179388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22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2pPr>
      <a:lvl3pPr marL="361950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8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3pPr>
      <a:lvl4pPr marL="542925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4pPr>
      <a:lvl5pPr marL="712788" indent="-169863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4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4EEB-A078-4CB9-8C62-B06797E9C5F6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F77F-C2D4-4678-A643-833C894B8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4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805EF-E893-4A5F-B8D7-D7D1D4EA574D}" type="datetimeFigureOut">
              <a:rPr lang="fr-FR" smtClean="0"/>
              <a:t>09/02/2024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A1541-6FB0-4151-B66E-AB8EC810E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7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2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olidFill>
                <a:srgbClr val="C336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1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88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xx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>
                <a:solidFill>
                  <a:srgbClr val="C3368F"/>
                </a:solidFill>
                <a:latin typeface="Arial" panose="020B0604020202020204" pitchFamily="34" charset="0"/>
              </a:rPr>
              <a:t>xxxxx</a:t>
            </a:r>
            <a:endParaRPr lang="fr-FR" dirty="0">
              <a:solidFill>
                <a:srgbClr val="C3368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3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solidFill>
                <a:srgbClr val="C336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005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2</Words>
  <Application>Microsoft Office PowerPoint</Application>
  <PresentationFormat>Grand écran</PresentationFormat>
  <Paragraphs>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5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Symbol</vt:lpstr>
      <vt:lpstr>The Bold Font</vt:lpstr>
      <vt:lpstr>Univers 55</vt:lpstr>
      <vt:lpstr>Univers BlackExt</vt:lpstr>
      <vt:lpstr>Thème Office</vt:lpstr>
      <vt:lpstr>1_Thème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xx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DelpeuxG</dc:creator>
  <cp:lastModifiedBy>Océane</cp:lastModifiedBy>
  <cp:revision>18</cp:revision>
  <dcterms:created xsi:type="dcterms:W3CDTF">2018-05-31T09:25:05Z</dcterms:created>
  <dcterms:modified xsi:type="dcterms:W3CDTF">2024-02-09T07:33:38Z</dcterms:modified>
</cp:coreProperties>
</file>