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5" r:id="rId6"/>
    <p:sldId id="260" r:id="rId7"/>
    <p:sldId id="264" r:id="rId8"/>
    <p:sldId id="26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154D"/>
    <a:srgbClr val="E4171C"/>
    <a:srgbClr val="FFCD1C"/>
    <a:srgbClr val="80B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5388" autoAdjust="0"/>
  </p:normalViewPr>
  <p:slideViewPr>
    <p:cSldViewPr snapToGrid="0">
      <p:cViewPr varScale="1">
        <p:scale>
          <a:sx n="85" d="100"/>
          <a:sy n="85" d="100"/>
        </p:scale>
        <p:origin x="499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749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B04C95-271B-407E-998A-9E434845390D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291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895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B04C95-271B-407E-998A-9E434845390D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490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1357973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rgbClr val="E4171C"/>
                </a:solidFill>
                <a:latin typeface="Univers 55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285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Univers 55" pitchFamily="34" charset="0"/>
              </a:defRPr>
            </a:lvl1pPr>
            <a:lvl2pPr>
              <a:defRPr>
                <a:latin typeface="Univers 55" pitchFamily="34" charset="0"/>
              </a:defRPr>
            </a:lvl2pPr>
            <a:lvl3pPr>
              <a:defRPr>
                <a:latin typeface="Univers 55" pitchFamily="34" charset="0"/>
              </a:defRPr>
            </a:lvl3pPr>
            <a:lvl4pPr>
              <a:defRPr>
                <a:latin typeface="Univers 55" pitchFamily="34" charset="0"/>
              </a:defRPr>
            </a:lvl4pPr>
            <a:lvl5pPr>
              <a:defRPr>
                <a:latin typeface="Univers 55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</a:t>
            </a:r>
            <a:r>
              <a:rPr lang="fr-FR" dirty="0" err="1" smtClean="0"/>
              <a:t>msaque</a:t>
            </a:r>
            <a:endParaRPr lang="fr-FR" dirty="0" smtClean="0"/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0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Univers BlackExt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Univers 55" pitchFamily="34" charset="0"/>
                <a:cs typeface="Arial" panose="020B0604020202020204" pitchFamily="34" charset="0"/>
              </a:defRPr>
            </a:lvl1pPr>
            <a:lvl2pPr>
              <a:defRPr>
                <a:latin typeface="Univers 55" pitchFamily="34" charset="0"/>
                <a:cs typeface="Arial" panose="020B0604020202020204" pitchFamily="34" charset="0"/>
              </a:defRPr>
            </a:lvl2pPr>
            <a:lvl3pPr>
              <a:defRPr>
                <a:latin typeface="Univers 55" pitchFamily="34" charset="0"/>
                <a:cs typeface="Arial" panose="020B0604020202020204" pitchFamily="34" charset="0"/>
              </a:defRPr>
            </a:lvl3pPr>
            <a:lvl4pPr>
              <a:defRPr>
                <a:latin typeface="Univers 55" pitchFamily="34" charset="0"/>
                <a:cs typeface="Arial" panose="020B0604020202020204" pitchFamily="34" charset="0"/>
              </a:defRPr>
            </a:lvl4pPr>
            <a:lvl5pPr>
              <a:defRPr>
                <a:latin typeface="Univers 55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Univers BlackExt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Univers 55" pitchFamily="34" charset="0"/>
                <a:cs typeface="Arial" panose="020B0604020202020204" pitchFamily="34" charset="0"/>
              </a:defRPr>
            </a:lvl1pPr>
            <a:lvl2pPr>
              <a:defRPr>
                <a:latin typeface="Univers 55" pitchFamily="34" charset="0"/>
                <a:cs typeface="Arial" panose="020B0604020202020204" pitchFamily="34" charset="0"/>
              </a:defRPr>
            </a:lvl2pPr>
            <a:lvl3pPr>
              <a:defRPr>
                <a:latin typeface="Univers 55" pitchFamily="34" charset="0"/>
                <a:cs typeface="Arial" panose="020B0604020202020204" pitchFamily="34" charset="0"/>
              </a:defRPr>
            </a:lvl3pPr>
            <a:lvl4pPr>
              <a:defRPr>
                <a:latin typeface="Univers 55" pitchFamily="34" charset="0"/>
                <a:cs typeface="Arial" panose="020B0604020202020204" pitchFamily="34" charset="0"/>
              </a:defRPr>
            </a:lvl4pPr>
            <a:lvl5pPr>
              <a:defRPr>
                <a:latin typeface="Univers 55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7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705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The Bold Font" pitchFamily="2" charset="0"/>
              </a:defRPr>
            </a:lvl1pPr>
            <a:lvl2pPr>
              <a:defRPr sz="2800">
                <a:latin typeface="Univers 55" pitchFamily="34" charset="0"/>
              </a:defRPr>
            </a:lvl2pPr>
            <a:lvl3pPr>
              <a:defRPr sz="2400">
                <a:latin typeface="Univers 55" pitchFamily="34" charset="0"/>
              </a:defRPr>
            </a:lvl3pPr>
            <a:lvl4pPr>
              <a:defRPr sz="2000">
                <a:latin typeface="Univers 55" pitchFamily="34" charset="0"/>
              </a:defRPr>
            </a:lvl4pPr>
            <a:lvl5pPr>
              <a:defRPr sz="2000">
                <a:latin typeface="Univers 55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Univers 55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572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Univers 55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396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e Bold Font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BE5B0-5018-475E-8CFA-AF1CA54A8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135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99881" y="367553"/>
            <a:ext cx="10486834" cy="1323135"/>
          </a:xfrm>
          <a:prstGeom prst="rect">
            <a:avLst/>
          </a:prstGeom>
        </p:spPr>
        <p:txBody>
          <a:bodyPr vert="horz" lIns="91440" tIns="108000" rIns="91440" bIns="45720" rtlCol="0" anchor="t" anchorCtr="0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026" y="1825625"/>
            <a:ext cx="11400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8602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05363" y="6356350"/>
            <a:ext cx="68446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26154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42BE5B0-5018-475E-8CFA-AF1CA54A892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939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>
              <a:lumMod val="95000"/>
              <a:lumOff val="5000"/>
            </a:schemeClr>
          </a:solidFill>
          <a:latin typeface="The Bold Font" pitchFamily="2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500" b="1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1pPr>
      <a:lvl2pPr marL="0" indent="179388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22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2pPr>
      <a:lvl3pPr marL="361950" indent="-180975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8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3pPr>
      <a:lvl4pPr marL="542925" indent="-180975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6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4pPr>
      <a:lvl5pPr marL="712788" indent="-169863" algn="l" defTabSz="914400" rtl="0" eaLnBrk="1" latinLnBrk="0" hangingPunct="1">
        <a:lnSpc>
          <a:spcPct val="90000"/>
        </a:lnSpc>
        <a:spcBef>
          <a:spcPts val="500"/>
        </a:spcBef>
        <a:buClr>
          <a:srgbClr val="26154D"/>
        </a:buClr>
        <a:buFont typeface="Symbol" panose="05050102010706020507" pitchFamily="18" charset="2"/>
        <a:buChar char=""/>
        <a:defRPr sz="1400" kern="1200">
          <a:solidFill>
            <a:schemeClr val="tx1"/>
          </a:solidFill>
          <a:latin typeface="Univers 55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Bruno </a:t>
            </a:r>
            <a:r>
              <a:rPr lang="fr-FR" dirty="0" smtClean="0"/>
              <a:t>DOSSEUR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E4171C"/>
                </a:solidFill>
              </a:rPr>
              <a:t>Directeur </a:t>
            </a:r>
            <a:r>
              <a:rPr lang="fr-FR" dirty="0">
                <a:solidFill>
                  <a:srgbClr val="E4171C"/>
                </a:solidFill>
              </a:rPr>
              <a:t>Le Dôme</a:t>
            </a:r>
          </a:p>
        </p:txBody>
      </p:sp>
    </p:spTree>
    <p:extLst>
      <p:ext uri="{BB962C8B-B14F-4D97-AF65-F5344CB8AC3E}">
        <p14:creationId xmlns:p14="http://schemas.microsoft.com/office/powerpoint/2010/main" val="11195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Hervé Morin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rgbClr val="E4171C"/>
                </a:solidFill>
              </a:rPr>
              <a:t>Président de la Région Normandie</a:t>
            </a:r>
          </a:p>
        </p:txBody>
      </p:sp>
    </p:spTree>
    <p:extLst>
      <p:ext uri="{BB962C8B-B14F-4D97-AF65-F5344CB8AC3E}">
        <p14:creationId xmlns:p14="http://schemas.microsoft.com/office/powerpoint/2010/main" val="23360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Fabienne BUCCIO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rgbClr val="E4171C"/>
                </a:solidFill>
              </a:rPr>
              <a:t>Préfète de la région </a:t>
            </a:r>
            <a:r>
              <a:rPr lang="fr-FR" dirty="0" smtClean="0">
                <a:solidFill>
                  <a:srgbClr val="E4171C"/>
                </a:solidFill>
              </a:rPr>
              <a:t>Normandie</a:t>
            </a:r>
          </a:p>
          <a:p>
            <a:r>
              <a:rPr lang="fr-FR" dirty="0" smtClean="0">
                <a:solidFill>
                  <a:srgbClr val="E4171C"/>
                </a:solidFill>
              </a:rPr>
              <a:t>Préfète </a:t>
            </a:r>
            <a:r>
              <a:rPr lang="fr-FR" dirty="0">
                <a:solidFill>
                  <a:srgbClr val="E4171C"/>
                </a:solidFill>
              </a:rPr>
              <a:t>de Seine-Maritime</a:t>
            </a:r>
          </a:p>
        </p:txBody>
      </p:sp>
    </p:spTree>
    <p:extLst>
      <p:ext uri="{BB962C8B-B14F-4D97-AF65-F5344CB8AC3E}">
        <p14:creationId xmlns:p14="http://schemas.microsoft.com/office/powerpoint/2010/main" val="116167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Normandie Incubation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 </a:t>
            </a:r>
            <a:r>
              <a:rPr lang="fr-FR" dirty="0"/>
              <a:t>Laurent PROTIN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dirty="0"/>
              <a:t>Directeur général de Normandie Incubation</a:t>
            </a:r>
          </a:p>
        </p:txBody>
      </p:sp>
    </p:spTree>
    <p:extLst>
      <p:ext uri="{BB962C8B-B14F-4D97-AF65-F5344CB8AC3E}">
        <p14:creationId xmlns:p14="http://schemas.microsoft.com/office/powerpoint/2010/main" val="35093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Normandie Valorisation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 </a:t>
            </a:r>
            <a:r>
              <a:rPr lang="fr-FR" dirty="0"/>
              <a:t>Christine CANET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dirty="0"/>
              <a:t>Directrice de Normandie Valorisation</a:t>
            </a:r>
          </a:p>
        </p:txBody>
      </p:sp>
    </p:spTree>
    <p:extLst>
      <p:ext uri="{BB962C8B-B14F-4D97-AF65-F5344CB8AC3E}">
        <p14:creationId xmlns:p14="http://schemas.microsoft.com/office/powerpoint/2010/main" val="26517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PEPITE Vallée de Seine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par </a:t>
            </a:r>
            <a:r>
              <a:rPr lang="fr-FR" dirty="0"/>
              <a:t>Mathieu LUET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dirty="0"/>
              <a:t>Directeur du </a:t>
            </a:r>
            <a:r>
              <a:rPr lang="fr-FR" dirty="0" smtClean="0"/>
              <a:t>PEPITE </a:t>
            </a:r>
            <a:r>
              <a:rPr lang="fr-FR" dirty="0"/>
              <a:t>Vallée de Seine</a:t>
            </a:r>
          </a:p>
        </p:txBody>
      </p:sp>
    </p:spTree>
    <p:extLst>
      <p:ext uri="{BB962C8B-B14F-4D97-AF65-F5344CB8AC3E}">
        <p14:creationId xmlns:p14="http://schemas.microsoft.com/office/powerpoint/2010/main" val="12392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1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45</Words>
  <Application>Microsoft Office PowerPoint</Application>
  <PresentationFormat>Grand écran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The Bold Font</vt:lpstr>
      <vt:lpstr>Univers 55</vt:lpstr>
      <vt:lpstr>Univers BlackExt</vt:lpstr>
      <vt:lpstr>Thème Office</vt:lpstr>
      <vt:lpstr>Présentation PowerPoint</vt:lpstr>
      <vt:lpstr>Bruno DOSSEUR</vt:lpstr>
      <vt:lpstr>Hervé Morin</vt:lpstr>
      <vt:lpstr>Fabienne BUCCIO</vt:lpstr>
      <vt:lpstr>Normandie Incubation  par Laurent PROTIN </vt:lpstr>
      <vt:lpstr>Normandie Valorisation  par Christine CANET</vt:lpstr>
      <vt:lpstr>PEPITE Vallée de Seine  par Mathieu LUET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DelpeuxG</dc:creator>
  <cp:lastModifiedBy>Laurence LEMOINE</cp:lastModifiedBy>
  <cp:revision>11</cp:revision>
  <dcterms:created xsi:type="dcterms:W3CDTF">2018-05-31T09:25:05Z</dcterms:created>
  <dcterms:modified xsi:type="dcterms:W3CDTF">2020-11-05T13:31:44Z</dcterms:modified>
</cp:coreProperties>
</file>